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</p:sldIdLst>
  <p:sldSz cx="31089600" cy="41148000"/>
  <p:notesSz cx="6858000" cy="9144000"/>
  <p:defaultTextStyle>
    <a:defPPr>
      <a:defRPr lang="en-US"/>
    </a:defPPr>
    <a:lvl1pPr marL="0" algn="l" defTabSz="3291840" rtl="0" eaLnBrk="1" latinLnBrk="0" hangingPunct="1">
      <a:defRPr sz="6480" kern="1200">
        <a:solidFill>
          <a:schemeClr val="tx1"/>
        </a:solidFill>
        <a:latin typeface="+mn-lt"/>
        <a:ea typeface="+mn-ea"/>
        <a:cs typeface="+mn-cs"/>
      </a:defRPr>
    </a:lvl1pPr>
    <a:lvl2pPr marL="1645920" algn="l" defTabSz="3291840" rtl="0" eaLnBrk="1" latinLnBrk="0" hangingPunct="1">
      <a:defRPr sz="6480" kern="1200">
        <a:solidFill>
          <a:schemeClr val="tx1"/>
        </a:solidFill>
        <a:latin typeface="+mn-lt"/>
        <a:ea typeface="+mn-ea"/>
        <a:cs typeface="+mn-cs"/>
      </a:defRPr>
    </a:lvl2pPr>
    <a:lvl3pPr marL="3291840" algn="l" defTabSz="3291840" rtl="0" eaLnBrk="1" latinLnBrk="0" hangingPunct="1">
      <a:defRPr sz="6480" kern="1200">
        <a:solidFill>
          <a:schemeClr val="tx1"/>
        </a:solidFill>
        <a:latin typeface="+mn-lt"/>
        <a:ea typeface="+mn-ea"/>
        <a:cs typeface="+mn-cs"/>
      </a:defRPr>
    </a:lvl3pPr>
    <a:lvl4pPr marL="4937760" algn="l" defTabSz="3291840" rtl="0" eaLnBrk="1" latinLnBrk="0" hangingPunct="1">
      <a:defRPr sz="6480" kern="1200">
        <a:solidFill>
          <a:schemeClr val="tx1"/>
        </a:solidFill>
        <a:latin typeface="+mn-lt"/>
        <a:ea typeface="+mn-ea"/>
        <a:cs typeface="+mn-cs"/>
      </a:defRPr>
    </a:lvl4pPr>
    <a:lvl5pPr marL="6583680" algn="l" defTabSz="3291840" rtl="0" eaLnBrk="1" latinLnBrk="0" hangingPunct="1">
      <a:defRPr sz="6480" kern="1200">
        <a:solidFill>
          <a:schemeClr val="tx1"/>
        </a:solidFill>
        <a:latin typeface="+mn-lt"/>
        <a:ea typeface="+mn-ea"/>
        <a:cs typeface="+mn-cs"/>
      </a:defRPr>
    </a:lvl5pPr>
    <a:lvl6pPr marL="8229600" algn="l" defTabSz="3291840" rtl="0" eaLnBrk="1" latinLnBrk="0" hangingPunct="1">
      <a:defRPr sz="6480" kern="1200">
        <a:solidFill>
          <a:schemeClr val="tx1"/>
        </a:solidFill>
        <a:latin typeface="+mn-lt"/>
        <a:ea typeface="+mn-ea"/>
        <a:cs typeface="+mn-cs"/>
      </a:defRPr>
    </a:lvl6pPr>
    <a:lvl7pPr marL="9875520" algn="l" defTabSz="3291840" rtl="0" eaLnBrk="1" latinLnBrk="0" hangingPunct="1">
      <a:defRPr sz="6480" kern="1200">
        <a:solidFill>
          <a:schemeClr val="tx1"/>
        </a:solidFill>
        <a:latin typeface="+mn-lt"/>
        <a:ea typeface="+mn-ea"/>
        <a:cs typeface="+mn-cs"/>
      </a:defRPr>
    </a:lvl7pPr>
    <a:lvl8pPr marL="11521440" algn="l" defTabSz="3291840" rtl="0" eaLnBrk="1" latinLnBrk="0" hangingPunct="1">
      <a:defRPr sz="6480" kern="1200">
        <a:solidFill>
          <a:schemeClr val="tx1"/>
        </a:solidFill>
        <a:latin typeface="+mn-lt"/>
        <a:ea typeface="+mn-ea"/>
        <a:cs typeface="+mn-cs"/>
      </a:defRPr>
    </a:lvl8pPr>
    <a:lvl9pPr marL="13167360" algn="l" defTabSz="3291840" rtl="0" eaLnBrk="1" latinLnBrk="0" hangingPunct="1">
      <a:defRPr sz="64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60" userDrawn="1">
          <p15:clr>
            <a:srgbClr val="A4A3A4"/>
          </p15:clr>
        </p15:guide>
        <p15:guide id="2" pos="9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672B"/>
    <a:srgbClr val="990033"/>
    <a:srgbClr val="FFFFFF"/>
    <a:srgbClr val="4C7230"/>
    <a:srgbClr val="578236"/>
    <a:srgbClr val="9C0634"/>
    <a:srgbClr val="395624"/>
    <a:srgbClr val="406129"/>
    <a:srgbClr val="293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9" d="100"/>
          <a:sy n="19" d="100"/>
        </p:scale>
        <p:origin x="2994" y="132"/>
      </p:cViewPr>
      <p:guideLst>
        <p:guide orient="horz" pos="12960"/>
        <p:guide pos="9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1720" y="6734178"/>
            <a:ext cx="26426160" cy="14325600"/>
          </a:xfrm>
        </p:spPr>
        <p:txBody>
          <a:bodyPr anchor="b"/>
          <a:lstStyle>
            <a:lvl1pPr algn="ctr">
              <a:defRPr sz="20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21612228"/>
            <a:ext cx="23317200" cy="9934572"/>
          </a:xfrm>
        </p:spPr>
        <p:txBody>
          <a:bodyPr/>
          <a:lstStyle>
            <a:lvl1pPr marL="0" indent="0" algn="ctr">
              <a:buNone/>
              <a:defRPr sz="8160"/>
            </a:lvl1pPr>
            <a:lvl2pPr marL="1554480" indent="0" algn="ctr">
              <a:buNone/>
              <a:defRPr sz="6800"/>
            </a:lvl2pPr>
            <a:lvl3pPr marL="3108960" indent="0" algn="ctr">
              <a:buNone/>
              <a:defRPr sz="6120"/>
            </a:lvl3pPr>
            <a:lvl4pPr marL="4663440" indent="0" algn="ctr">
              <a:buNone/>
              <a:defRPr sz="5440"/>
            </a:lvl4pPr>
            <a:lvl5pPr marL="6217920" indent="0" algn="ctr">
              <a:buNone/>
              <a:defRPr sz="5440"/>
            </a:lvl5pPr>
            <a:lvl6pPr marL="7772400" indent="0" algn="ctr">
              <a:buNone/>
              <a:defRPr sz="5440"/>
            </a:lvl6pPr>
            <a:lvl7pPr marL="9326880" indent="0" algn="ctr">
              <a:buNone/>
              <a:defRPr sz="5440"/>
            </a:lvl7pPr>
            <a:lvl8pPr marL="10881360" indent="0" algn="ctr">
              <a:buNone/>
              <a:defRPr sz="5440"/>
            </a:lvl8pPr>
            <a:lvl9pPr marL="12435840" indent="0" algn="ctr">
              <a:buNone/>
              <a:defRPr sz="54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A319A-9645-4BA1-97F2-47E5DC9D7F04}" type="datetimeFigureOut">
              <a:rPr lang="en-IN" smtClean="0"/>
              <a:t>14-08-2024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CCC-3352-4E82-9721-5AC5599CD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9321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A319A-9645-4BA1-97F2-47E5DC9D7F04}" type="datetimeFigureOut">
              <a:rPr lang="en-IN" smtClean="0"/>
              <a:t>14-08-2024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CCC-3352-4E82-9721-5AC5599CD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285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248497" y="2190750"/>
            <a:ext cx="6703695" cy="348710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7412" y="2190750"/>
            <a:ext cx="19722465" cy="3487102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A319A-9645-4BA1-97F2-47E5DC9D7F04}" type="datetimeFigureOut">
              <a:rPr lang="en-IN" smtClean="0"/>
              <a:t>14-08-2024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CCC-3352-4E82-9721-5AC5599CD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625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A319A-9645-4BA1-97F2-47E5DC9D7F04}" type="datetimeFigureOut">
              <a:rPr lang="en-IN" smtClean="0"/>
              <a:t>14-08-2024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CCC-3352-4E82-9721-5AC5599CD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0898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1219" y="10258437"/>
            <a:ext cx="26814780" cy="17116422"/>
          </a:xfrm>
        </p:spPr>
        <p:txBody>
          <a:bodyPr anchor="b"/>
          <a:lstStyle>
            <a:lvl1pPr>
              <a:defRPr sz="20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1219" y="27536787"/>
            <a:ext cx="26814780" cy="9001122"/>
          </a:xfrm>
        </p:spPr>
        <p:txBody>
          <a:bodyPr/>
          <a:lstStyle>
            <a:lvl1pPr marL="0" indent="0">
              <a:buNone/>
              <a:defRPr sz="8160">
                <a:solidFill>
                  <a:schemeClr val="tx1"/>
                </a:solidFill>
              </a:defRPr>
            </a:lvl1pPr>
            <a:lvl2pPr marL="155448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2pPr>
            <a:lvl3pPr marL="3108960" indent="0">
              <a:buNone/>
              <a:defRPr sz="6120">
                <a:solidFill>
                  <a:schemeClr val="tx1">
                    <a:tint val="75000"/>
                  </a:schemeClr>
                </a:solidFill>
              </a:defRPr>
            </a:lvl3pPr>
            <a:lvl4pPr marL="4663440" indent="0">
              <a:buNone/>
              <a:defRPr sz="5440">
                <a:solidFill>
                  <a:schemeClr val="tx1">
                    <a:tint val="75000"/>
                  </a:schemeClr>
                </a:solidFill>
              </a:defRPr>
            </a:lvl4pPr>
            <a:lvl5pPr marL="6217920" indent="0">
              <a:buNone/>
              <a:defRPr sz="5440">
                <a:solidFill>
                  <a:schemeClr val="tx1">
                    <a:tint val="75000"/>
                  </a:schemeClr>
                </a:solidFill>
              </a:defRPr>
            </a:lvl5pPr>
            <a:lvl6pPr marL="7772400" indent="0">
              <a:buNone/>
              <a:defRPr sz="5440">
                <a:solidFill>
                  <a:schemeClr val="tx1">
                    <a:tint val="75000"/>
                  </a:schemeClr>
                </a:solidFill>
              </a:defRPr>
            </a:lvl6pPr>
            <a:lvl7pPr marL="9326880" indent="0">
              <a:buNone/>
              <a:defRPr sz="5440">
                <a:solidFill>
                  <a:schemeClr val="tx1">
                    <a:tint val="75000"/>
                  </a:schemeClr>
                </a:solidFill>
              </a:defRPr>
            </a:lvl7pPr>
            <a:lvl8pPr marL="10881360" indent="0">
              <a:buNone/>
              <a:defRPr sz="5440">
                <a:solidFill>
                  <a:schemeClr val="tx1">
                    <a:tint val="75000"/>
                  </a:schemeClr>
                </a:solidFill>
              </a:defRPr>
            </a:lvl8pPr>
            <a:lvl9pPr marL="12435840" indent="0">
              <a:buNone/>
              <a:defRPr sz="5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A319A-9645-4BA1-97F2-47E5DC9D7F04}" type="datetimeFigureOut">
              <a:rPr lang="en-IN" smtClean="0"/>
              <a:t>14-08-2024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CCC-3352-4E82-9721-5AC5599CD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523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7410" y="10953750"/>
            <a:ext cx="13213080" cy="261080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739110" y="10953750"/>
            <a:ext cx="13213080" cy="261080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A319A-9645-4BA1-97F2-47E5DC9D7F04}" type="datetimeFigureOut">
              <a:rPr lang="en-IN" smtClean="0"/>
              <a:t>14-08-2024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CCC-3352-4E82-9721-5AC5599CD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390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459" y="2190759"/>
            <a:ext cx="26814780" cy="79533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463" y="10086978"/>
            <a:ext cx="13152356" cy="4943472"/>
          </a:xfrm>
        </p:spPr>
        <p:txBody>
          <a:bodyPr anchor="b"/>
          <a:lstStyle>
            <a:lvl1pPr marL="0" indent="0">
              <a:buNone/>
              <a:defRPr sz="8160" b="1"/>
            </a:lvl1pPr>
            <a:lvl2pPr marL="1554480" indent="0">
              <a:buNone/>
              <a:defRPr sz="6800" b="1"/>
            </a:lvl2pPr>
            <a:lvl3pPr marL="3108960" indent="0">
              <a:buNone/>
              <a:defRPr sz="6120" b="1"/>
            </a:lvl3pPr>
            <a:lvl4pPr marL="4663440" indent="0">
              <a:buNone/>
              <a:defRPr sz="5440" b="1"/>
            </a:lvl4pPr>
            <a:lvl5pPr marL="6217920" indent="0">
              <a:buNone/>
              <a:defRPr sz="5440" b="1"/>
            </a:lvl5pPr>
            <a:lvl6pPr marL="7772400" indent="0">
              <a:buNone/>
              <a:defRPr sz="5440" b="1"/>
            </a:lvl6pPr>
            <a:lvl7pPr marL="9326880" indent="0">
              <a:buNone/>
              <a:defRPr sz="5440" b="1"/>
            </a:lvl7pPr>
            <a:lvl8pPr marL="10881360" indent="0">
              <a:buNone/>
              <a:defRPr sz="5440" b="1"/>
            </a:lvl8pPr>
            <a:lvl9pPr marL="12435840" indent="0">
              <a:buNone/>
              <a:defRPr sz="54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1463" y="15030450"/>
            <a:ext cx="13152356" cy="221075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39112" y="10086978"/>
            <a:ext cx="13217129" cy="4943472"/>
          </a:xfrm>
        </p:spPr>
        <p:txBody>
          <a:bodyPr anchor="b"/>
          <a:lstStyle>
            <a:lvl1pPr marL="0" indent="0">
              <a:buNone/>
              <a:defRPr sz="8160" b="1"/>
            </a:lvl1pPr>
            <a:lvl2pPr marL="1554480" indent="0">
              <a:buNone/>
              <a:defRPr sz="6800" b="1"/>
            </a:lvl2pPr>
            <a:lvl3pPr marL="3108960" indent="0">
              <a:buNone/>
              <a:defRPr sz="6120" b="1"/>
            </a:lvl3pPr>
            <a:lvl4pPr marL="4663440" indent="0">
              <a:buNone/>
              <a:defRPr sz="5440" b="1"/>
            </a:lvl4pPr>
            <a:lvl5pPr marL="6217920" indent="0">
              <a:buNone/>
              <a:defRPr sz="5440" b="1"/>
            </a:lvl5pPr>
            <a:lvl6pPr marL="7772400" indent="0">
              <a:buNone/>
              <a:defRPr sz="5440" b="1"/>
            </a:lvl6pPr>
            <a:lvl7pPr marL="9326880" indent="0">
              <a:buNone/>
              <a:defRPr sz="5440" b="1"/>
            </a:lvl7pPr>
            <a:lvl8pPr marL="10881360" indent="0">
              <a:buNone/>
              <a:defRPr sz="5440" b="1"/>
            </a:lvl8pPr>
            <a:lvl9pPr marL="12435840" indent="0">
              <a:buNone/>
              <a:defRPr sz="54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39112" y="15030450"/>
            <a:ext cx="13217129" cy="221075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A319A-9645-4BA1-97F2-47E5DC9D7F04}" type="datetimeFigureOut">
              <a:rPr lang="en-IN" smtClean="0"/>
              <a:t>14-08-2024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CCC-3352-4E82-9721-5AC5599CD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521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A319A-9645-4BA1-97F2-47E5DC9D7F04}" type="datetimeFigureOut">
              <a:rPr lang="en-IN" smtClean="0"/>
              <a:t>14-08-2024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CCC-3352-4E82-9721-5AC5599CD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3898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A319A-9645-4BA1-97F2-47E5DC9D7F04}" type="datetimeFigureOut">
              <a:rPr lang="en-IN" smtClean="0"/>
              <a:t>14-08-2024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CCC-3352-4E82-9721-5AC5599CD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692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460" y="2743200"/>
            <a:ext cx="10027205" cy="9601200"/>
          </a:xfrm>
        </p:spPr>
        <p:txBody>
          <a:bodyPr anchor="b"/>
          <a:lstStyle>
            <a:lvl1pPr>
              <a:defRPr sz="10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17129" y="5924559"/>
            <a:ext cx="15739110" cy="29241750"/>
          </a:xfrm>
        </p:spPr>
        <p:txBody>
          <a:bodyPr/>
          <a:lstStyle>
            <a:lvl1pPr>
              <a:defRPr sz="10880"/>
            </a:lvl1pPr>
            <a:lvl2pPr>
              <a:defRPr sz="9520"/>
            </a:lvl2pPr>
            <a:lvl3pPr>
              <a:defRPr sz="816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460" y="12344400"/>
            <a:ext cx="10027205" cy="22869528"/>
          </a:xfrm>
        </p:spPr>
        <p:txBody>
          <a:bodyPr/>
          <a:lstStyle>
            <a:lvl1pPr marL="0" indent="0">
              <a:buNone/>
              <a:defRPr sz="5440"/>
            </a:lvl1pPr>
            <a:lvl2pPr marL="1554480" indent="0">
              <a:buNone/>
              <a:defRPr sz="4760"/>
            </a:lvl2pPr>
            <a:lvl3pPr marL="3108960" indent="0">
              <a:buNone/>
              <a:defRPr sz="4080"/>
            </a:lvl3pPr>
            <a:lvl4pPr marL="4663440" indent="0">
              <a:buNone/>
              <a:defRPr sz="3400"/>
            </a:lvl4pPr>
            <a:lvl5pPr marL="6217920" indent="0">
              <a:buNone/>
              <a:defRPr sz="3400"/>
            </a:lvl5pPr>
            <a:lvl6pPr marL="7772400" indent="0">
              <a:buNone/>
              <a:defRPr sz="3400"/>
            </a:lvl6pPr>
            <a:lvl7pPr marL="9326880" indent="0">
              <a:buNone/>
              <a:defRPr sz="3400"/>
            </a:lvl7pPr>
            <a:lvl8pPr marL="10881360" indent="0">
              <a:buNone/>
              <a:defRPr sz="3400"/>
            </a:lvl8pPr>
            <a:lvl9pPr marL="12435840" indent="0">
              <a:buNone/>
              <a:defRPr sz="3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A319A-9645-4BA1-97F2-47E5DC9D7F04}" type="datetimeFigureOut">
              <a:rPr lang="en-IN" smtClean="0"/>
              <a:t>14-08-2024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CCC-3352-4E82-9721-5AC5599CD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475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460" y="2743200"/>
            <a:ext cx="10027205" cy="9601200"/>
          </a:xfrm>
        </p:spPr>
        <p:txBody>
          <a:bodyPr anchor="b"/>
          <a:lstStyle>
            <a:lvl1pPr>
              <a:defRPr sz="10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217129" y="5924559"/>
            <a:ext cx="15739110" cy="29241750"/>
          </a:xfrm>
        </p:spPr>
        <p:txBody>
          <a:bodyPr anchor="t"/>
          <a:lstStyle>
            <a:lvl1pPr marL="0" indent="0">
              <a:buNone/>
              <a:defRPr sz="10880"/>
            </a:lvl1pPr>
            <a:lvl2pPr marL="1554480" indent="0">
              <a:buNone/>
              <a:defRPr sz="9520"/>
            </a:lvl2pPr>
            <a:lvl3pPr marL="3108960" indent="0">
              <a:buNone/>
              <a:defRPr sz="8160"/>
            </a:lvl3pPr>
            <a:lvl4pPr marL="4663440" indent="0">
              <a:buNone/>
              <a:defRPr sz="6800"/>
            </a:lvl4pPr>
            <a:lvl5pPr marL="6217920" indent="0">
              <a:buNone/>
              <a:defRPr sz="6800"/>
            </a:lvl5pPr>
            <a:lvl6pPr marL="7772400" indent="0">
              <a:buNone/>
              <a:defRPr sz="6800"/>
            </a:lvl6pPr>
            <a:lvl7pPr marL="9326880" indent="0">
              <a:buNone/>
              <a:defRPr sz="6800"/>
            </a:lvl7pPr>
            <a:lvl8pPr marL="10881360" indent="0">
              <a:buNone/>
              <a:defRPr sz="6800"/>
            </a:lvl8pPr>
            <a:lvl9pPr marL="12435840" indent="0">
              <a:buNone/>
              <a:defRPr sz="6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460" y="12344400"/>
            <a:ext cx="10027205" cy="22869528"/>
          </a:xfrm>
        </p:spPr>
        <p:txBody>
          <a:bodyPr/>
          <a:lstStyle>
            <a:lvl1pPr marL="0" indent="0">
              <a:buNone/>
              <a:defRPr sz="5440"/>
            </a:lvl1pPr>
            <a:lvl2pPr marL="1554480" indent="0">
              <a:buNone/>
              <a:defRPr sz="4760"/>
            </a:lvl2pPr>
            <a:lvl3pPr marL="3108960" indent="0">
              <a:buNone/>
              <a:defRPr sz="4080"/>
            </a:lvl3pPr>
            <a:lvl4pPr marL="4663440" indent="0">
              <a:buNone/>
              <a:defRPr sz="3400"/>
            </a:lvl4pPr>
            <a:lvl5pPr marL="6217920" indent="0">
              <a:buNone/>
              <a:defRPr sz="3400"/>
            </a:lvl5pPr>
            <a:lvl6pPr marL="7772400" indent="0">
              <a:buNone/>
              <a:defRPr sz="3400"/>
            </a:lvl6pPr>
            <a:lvl7pPr marL="9326880" indent="0">
              <a:buNone/>
              <a:defRPr sz="3400"/>
            </a:lvl7pPr>
            <a:lvl8pPr marL="10881360" indent="0">
              <a:buNone/>
              <a:defRPr sz="3400"/>
            </a:lvl8pPr>
            <a:lvl9pPr marL="12435840" indent="0">
              <a:buNone/>
              <a:defRPr sz="3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A319A-9645-4BA1-97F2-47E5DC9D7F04}" type="datetimeFigureOut">
              <a:rPr lang="en-IN" smtClean="0"/>
              <a:t>14-08-2024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CCC-3352-4E82-9721-5AC5599CD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4865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37410" y="2190759"/>
            <a:ext cx="26814780" cy="7953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7410" y="10953750"/>
            <a:ext cx="26814780" cy="261080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37410" y="38138109"/>
            <a:ext cx="6995160" cy="219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A319A-9645-4BA1-97F2-47E5DC9D7F04}" type="datetimeFigureOut">
              <a:rPr lang="en-IN" smtClean="0"/>
              <a:t>14-08-2024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98430" y="38138109"/>
            <a:ext cx="10492740" cy="219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957030" y="38138109"/>
            <a:ext cx="6995160" cy="219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9DCCC-3352-4E82-9721-5AC5599CD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712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3108960" rtl="0" eaLnBrk="1" latinLnBrk="0" hangingPunct="1">
        <a:lnSpc>
          <a:spcPct val="90000"/>
        </a:lnSpc>
        <a:spcBef>
          <a:spcPct val="0"/>
        </a:spcBef>
        <a:buNone/>
        <a:defRPr sz="14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77240" indent="-777240" algn="l" defTabSz="3108960" rtl="0" eaLnBrk="1" latinLnBrk="0" hangingPunct="1">
        <a:lnSpc>
          <a:spcPct val="90000"/>
        </a:lnSpc>
        <a:spcBef>
          <a:spcPts val="3400"/>
        </a:spcBef>
        <a:buFont typeface="Arial" panose="020B0604020202020204" pitchFamily="34" charset="0"/>
        <a:buChar char="•"/>
        <a:defRPr sz="9520" kern="1200">
          <a:solidFill>
            <a:schemeClr val="tx1"/>
          </a:solidFill>
          <a:latin typeface="+mn-lt"/>
          <a:ea typeface="+mn-ea"/>
          <a:cs typeface="+mn-cs"/>
        </a:defRPr>
      </a:lvl1pPr>
      <a:lvl2pPr marL="2331720" indent="-777240" algn="l" defTabSz="310896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8160" kern="1200">
          <a:solidFill>
            <a:schemeClr val="tx1"/>
          </a:solidFill>
          <a:latin typeface="+mn-lt"/>
          <a:ea typeface="+mn-ea"/>
          <a:cs typeface="+mn-cs"/>
        </a:defRPr>
      </a:lvl2pPr>
      <a:lvl3pPr marL="3886200" indent="-777240" algn="l" defTabSz="310896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5440680" indent="-777240" algn="l" defTabSz="310896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612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indent="-777240" algn="l" defTabSz="310896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6120" kern="1200">
          <a:solidFill>
            <a:schemeClr val="tx1"/>
          </a:solidFill>
          <a:latin typeface="+mn-lt"/>
          <a:ea typeface="+mn-ea"/>
          <a:cs typeface="+mn-cs"/>
        </a:defRPr>
      </a:lvl5pPr>
      <a:lvl6pPr marL="8549640" indent="-777240" algn="l" defTabSz="310896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6120" kern="1200">
          <a:solidFill>
            <a:schemeClr val="tx1"/>
          </a:solidFill>
          <a:latin typeface="+mn-lt"/>
          <a:ea typeface="+mn-ea"/>
          <a:cs typeface="+mn-cs"/>
        </a:defRPr>
      </a:lvl6pPr>
      <a:lvl7pPr marL="10104120" indent="-777240" algn="l" defTabSz="310896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6120" kern="1200">
          <a:solidFill>
            <a:schemeClr val="tx1"/>
          </a:solidFill>
          <a:latin typeface="+mn-lt"/>
          <a:ea typeface="+mn-ea"/>
          <a:cs typeface="+mn-cs"/>
        </a:defRPr>
      </a:lvl7pPr>
      <a:lvl8pPr marL="11658600" indent="-777240" algn="l" defTabSz="310896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6120" kern="1200">
          <a:solidFill>
            <a:schemeClr val="tx1"/>
          </a:solidFill>
          <a:latin typeface="+mn-lt"/>
          <a:ea typeface="+mn-ea"/>
          <a:cs typeface="+mn-cs"/>
        </a:defRPr>
      </a:lvl8pPr>
      <a:lvl9pPr marL="13213080" indent="-777240" algn="l" defTabSz="310896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61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1pPr>
      <a:lvl2pPr marL="155448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2pPr>
      <a:lvl3pPr marL="310896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3pPr>
      <a:lvl4pPr marL="466344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4pPr>
      <a:lvl5pPr marL="621792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5pPr>
      <a:lvl6pPr marL="777240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6pPr>
      <a:lvl7pPr marL="932688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7pPr>
      <a:lvl8pPr marL="1088136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8788" y="6734207"/>
            <a:ext cx="30175200" cy="3294422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549510" y="7023984"/>
            <a:ext cx="25993756" cy="1629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>
                <a:ea typeface="Verdana" panose="020B0604030504040204" pitchFamily="34" charset="0"/>
              </a:rPr>
              <a:t>Instructions for the Presenter:</a:t>
            </a:r>
          </a:p>
          <a:p>
            <a:pPr algn="just">
              <a:lnSpc>
                <a:spcPct val="150000"/>
              </a:lnSpc>
            </a:pPr>
            <a:r>
              <a:rPr lang="en-US" sz="4400" b="1" dirty="0">
                <a:ea typeface="Verdana" panose="020B0604030504040204" pitchFamily="34" charset="0"/>
              </a:rPr>
              <a:t>Format Requirements: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000" dirty="0">
                <a:ea typeface="Verdana" panose="020B0604030504040204" pitchFamily="34" charset="0"/>
              </a:rPr>
              <a:t>Adhere to the given format, especially the Head section as specified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000" dirty="0">
                <a:ea typeface="Verdana" panose="020B0604030504040204" pitchFamily="34" charset="0"/>
              </a:rPr>
              <a:t>There is no word limit for any particular section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000" dirty="0">
                <a:ea typeface="Verdana" panose="020B0604030504040204" pitchFamily="34" charset="0"/>
              </a:rPr>
              <a:t>Prefer graphical methodology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000" dirty="0">
                <a:ea typeface="Verdana" panose="020B0604030504040204" pitchFamily="34" charset="0"/>
              </a:rPr>
              <a:t>References must be in short form, avoiding the article title. For example: </a:t>
            </a:r>
            <a:r>
              <a:rPr lang="en-US" sz="4000" dirty="0" err="1">
                <a:ea typeface="Verdana" panose="020B0604030504040204" pitchFamily="34" charset="0"/>
              </a:rPr>
              <a:t>Rafaie</a:t>
            </a:r>
            <a:r>
              <a:rPr lang="en-US" sz="4000" dirty="0">
                <a:ea typeface="Verdana" panose="020B0604030504040204" pitchFamily="34" charset="0"/>
              </a:rPr>
              <a:t>, H.A., </a:t>
            </a:r>
            <a:r>
              <a:rPr lang="en-US" sz="4000" dirty="0" err="1">
                <a:ea typeface="Verdana" panose="020B0604030504040204" pitchFamily="34" charset="0"/>
              </a:rPr>
              <a:t>Samat</a:t>
            </a:r>
            <a:r>
              <a:rPr lang="en-US" sz="4000" dirty="0">
                <a:ea typeface="Verdana" panose="020B0604030504040204" pitchFamily="34" charset="0"/>
              </a:rPr>
              <a:t>, N.A., Nor, R.M., Materials Letters 137 (2014) 297–299.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000" dirty="0">
                <a:ea typeface="Verdana" panose="020B0604030504040204" pitchFamily="34" charset="0"/>
              </a:rPr>
              <a:t>Include a maximum of 4-5 references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000" dirty="0">
                <a:ea typeface="Verdana" panose="020B0604030504040204" pitchFamily="34" charset="0"/>
              </a:rPr>
              <a:t>Any font style and size can be used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4000" dirty="0"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400" b="1" dirty="0">
                <a:ea typeface="Verdana" panose="020B0604030504040204" pitchFamily="34" charset="0"/>
              </a:rPr>
              <a:t>Poster must have following Sections:</a:t>
            </a:r>
            <a:endParaRPr lang="en-US" sz="5400" b="1" dirty="0">
              <a:ea typeface="Verdana" panose="020B0604030504040204" pitchFamily="34" charset="0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>
                <a:ea typeface="Verdana" panose="020B0604030504040204" pitchFamily="34" charset="0"/>
              </a:rPr>
              <a:t>Introduction/Background/Motivation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>
                <a:ea typeface="Verdana" panose="020B0604030504040204" pitchFamily="34" charset="0"/>
              </a:rPr>
              <a:t>Methodology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>
                <a:ea typeface="Verdana" panose="020B0604030504040204" pitchFamily="34" charset="0"/>
              </a:rPr>
              <a:t>Results and Discussion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>
                <a:ea typeface="Verdana" panose="020B0604030504040204" pitchFamily="34" charset="0"/>
              </a:rPr>
              <a:t>Conclusions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>
                <a:ea typeface="Verdana" panose="020B0604030504040204" pitchFamily="34" charset="0"/>
              </a:rPr>
              <a:t>Acknowledgement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>
                <a:ea typeface="Verdana" panose="020B0604030504040204" pitchFamily="34" charset="0"/>
              </a:rPr>
              <a:t>References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458788" y="596285"/>
            <a:ext cx="30175200" cy="5715000"/>
            <a:chOff x="458788" y="628942"/>
            <a:chExt cx="30175200" cy="57150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9862349-CF9E-4DFB-91B0-F96EF4417B1A}"/>
                </a:ext>
              </a:extLst>
            </p:cNvPr>
            <p:cNvSpPr/>
            <p:nvPr/>
          </p:nvSpPr>
          <p:spPr>
            <a:xfrm>
              <a:off x="3939002" y="645382"/>
              <a:ext cx="23214772" cy="5698560"/>
            </a:xfrm>
            <a:prstGeom prst="rect">
              <a:avLst/>
            </a:prstGeom>
            <a:noFill/>
            <a:ln w="190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242696">
                <a:lnSpc>
                  <a:spcPct val="120000"/>
                </a:lnSpc>
                <a:spcBef>
                  <a:spcPts val="1200"/>
                </a:spcBef>
                <a:spcAft>
                  <a:spcPts val="1200"/>
                </a:spcAft>
                <a:defRPr/>
              </a:pPr>
              <a:r>
                <a:rPr lang="en-US" sz="525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Title </a:t>
              </a:r>
            </a:p>
            <a:p>
              <a:pPr algn="ctr" defTabSz="4242696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sz="2800" u="sng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Author</a:t>
              </a:r>
              <a:r>
                <a:rPr lang="en-US" sz="2800" baseline="30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1</a:t>
              </a:r>
              <a:r>
                <a:rPr lang="en-US" sz="28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, Author</a:t>
              </a:r>
              <a:r>
                <a:rPr lang="en-US" sz="2800" baseline="30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2</a:t>
              </a:r>
              <a:r>
                <a:rPr lang="en-US" sz="28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and Corresponding author</a:t>
              </a:r>
              <a:r>
                <a:rPr lang="en-US" sz="2800" baseline="30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1,2,* </a:t>
              </a:r>
            </a:p>
            <a:p>
              <a:pPr algn="ctr" defTabSz="4242696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sz="2800" baseline="30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1</a:t>
              </a:r>
              <a:r>
                <a:rPr lang="en-US" sz="28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Author affiliation</a:t>
              </a:r>
            </a:p>
            <a:p>
              <a:pPr algn="ctr" defTabSz="4242696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sz="2800" baseline="30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2</a:t>
              </a:r>
              <a:r>
                <a:rPr lang="en-US" sz="28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Author affiliation</a:t>
              </a:r>
            </a:p>
            <a:p>
              <a:pPr algn="ctr" defTabSz="4242696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sz="28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*e-mail: Corresponding author email id</a:t>
              </a: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9887AED-1FF5-49BA-B850-00D85133E1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50289" y="1341641"/>
              <a:ext cx="4289602" cy="4289602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458788" y="628942"/>
              <a:ext cx="30175200" cy="5715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8788" y="37184104"/>
            <a:ext cx="30175199" cy="2188885"/>
            <a:chOff x="496045" y="38569075"/>
            <a:chExt cx="30220920" cy="2753091"/>
          </a:xfrm>
          <a:solidFill>
            <a:srgbClr val="45672B"/>
          </a:solidFill>
        </p:grpSpPr>
        <p:sp>
          <p:nvSpPr>
            <p:cNvPr id="20" name="Rectangle 19"/>
            <p:cNvSpPr>
              <a:spLocks/>
            </p:cNvSpPr>
            <p:nvPr/>
          </p:nvSpPr>
          <p:spPr>
            <a:xfrm>
              <a:off x="496045" y="38650653"/>
              <a:ext cx="30220920" cy="2671513"/>
            </a:xfrm>
            <a:prstGeom prst="rect">
              <a:avLst/>
            </a:prstGeom>
            <a:grpFill/>
            <a:ln w="25400">
              <a:noFill/>
            </a:ln>
            <a:effectLst>
              <a:glow rad="228600">
                <a:srgbClr val="C000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3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41916" y="40024339"/>
              <a:ext cx="22011153" cy="869704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30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Organized By: Centre for the Environment, Indian Institute of Technology Guwahati, Assam, India</a:t>
              </a:r>
              <a:endParaRPr lang="en-IN" sz="3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6045" y="38569075"/>
              <a:ext cx="29585772" cy="1292663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IN" sz="26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ENVIRONMENT 2024: AN </a:t>
              </a:r>
              <a:r>
                <a:rPr lang="en-IN" sz="26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INTERNATIONAL CONFERENCE ON ENVIRONMENTAL CHALLENGES, OPPORTUNITIES AND SUSTAINABLE </a:t>
              </a:r>
              <a:r>
                <a:rPr lang="en-IN" sz="26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SOLUTIONS</a:t>
              </a:r>
            </a:p>
            <a:p>
              <a:pPr algn="ctr">
                <a:lnSpc>
                  <a:spcPct val="150000"/>
                </a:lnSpc>
              </a:pPr>
              <a:r>
                <a:rPr lang="en-IN" sz="26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DEC 9-11, 2024</a:t>
              </a:r>
              <a:endParaRPr lang="en-IN" sz="2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882BC6F3-076B-D07F-1CA9-A5A320D86E1B}"/>
              </a:ext>
            </a:extLst>
          </p:cNvPr>
          <p:cNvSpPr/>
          <p:nvPr/>
        </p:nvSpPr>
        <p:spPr>
          <a:xfrm>
            <a:off x="652885" y="1318322"/>
            <a:ext cx="4630316" cy="4280264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49050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149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Ravi Vashist</dc:creator>
  <cp:lastModifiedBy>ENV</cp:lastModifiedBy>
  <cp:revision>22</cp:revision>
  <dcterms:created xsi:type="dcterms:W3CDTF">2024-05-28T11:35:15Z</dcterms:created>
  <dcterms:modified xsi:type="dcterms:W3CDTF">2024-08-14T11:41:20Z</dcterms:modified>
</cp:coreProperties>
</file>